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4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7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6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8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7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96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4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68D8-E052-4080-A35C-AFCA3E1FFC2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8E3C-2E5E-4F39-B79E-2DE58219B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akyli.ru/wp-content/uploads/2014/01/zaychik5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http://www.karakyli.ru/wp-content/uploads/2014/01/zaychik6.gif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akyli.ru/wp-content/uploads/2014/01/zaychik7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://www.karakyli.ru/wp-content/uploads/2014/01/zaychik8.gif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akyli.ru/wp-content/uploads/2014/01/zaychik9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www.karakyli.ru/wp-content/uploads/2014/01/zaychik10.gif" TargetMode="Externa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akyli.ru/wp-content/uploads/2014/01/zaychik10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hyperlink" Target="http://www.karakyli.ru/wp-content/uploads/2014/01/zaychik11.gif" TargetMode="Externa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akyli.ru/wp-content/uploads/2014/01/zaychik3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188640"/>
            <a:ext cx="72008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Муниципальное бюджетное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дошкольное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детский сад общеразвивающего вида №10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г. Нерчинска</a:t>
            </a:r>
          </a:p>
          <a:p>
            <a:pPr algn="ctr"/>
            <a:endParaRPr lang="ru-RU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Экспресс – мероприятие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«Научу за пять минут»</a:t>
            </a:r>
          </a:p>
          <a:p>
            <a:pPr algn="ctr"/>
            <a:endParaRPr lang="ru-RU" sz="28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sz="28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Воспитатель: Абрамова Валентина Александровна</a:t>
            </a:r>
          </a:p>
          <a:p>
            <a:pPr algn="ctr"/>
            <a:endParaRPr lang="ru-RU" sz="28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sz="28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0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764704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Народная текстильная кукла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«Зайчик на пальчик»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Цель: </a:t>
            </a:r>
            <a:r>
              <a:rPr 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повышение практического мастерства участников мероприятия по изготовлению народной тряпичной куклы</a:t>
            </a:r>
            <a:endParaRPr lang="ru-RU" sz="2400" dirty="0" smtClean="0">
              <a:solidFill>
                <a:srgbClr val="7030A0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Задачи: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Научить участников мероприятия изготавливать зайчика на пальчик;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Способствовать развитию творческого потенциала;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Формировать познавательную активность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02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zaychik5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4176465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788024" y="1493416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Складываем кусок ткани пополам </a:t>
            </a:r>
          </a:p>
          <a:p>
            <a:r>
              <a:rPr lang="ru-RU" sz="2800" b="1" dirty="0" smtClean="0"/>
              <a:t>вдоль длинной стороны</a:t>
            </a:r>
            <a:endParaRPr lang="ru-RU" sz="2800" b="1" dirty="0"/>
          </a:p>
        </p:txBody>
      </p:sp>
      <p:pic>
        <p:nvPicPr>
          <p:cNvPr id="7" name="Рисунок 6" descr="zaychik6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78" y="3841472"/>
            <a:ext cx="4196022" cy="27558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625767" y="4509120"/>
            <a:ext cx="44289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2. Складываем угол ткани, </a:t>
            </a:r>
          </a:p>
          <a:p>
            <a:r>
              <a:rPr lang="ru-RU" sz="2800" b="1" dirty="0" smtClean="0"/>
              <a:t>вгибая его внутрь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4539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zaychik7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672408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499992" y="1427998"/>
            <a:ext cx="36322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3. Завязываем ниткой</a:t>
            </a:r>
          </a:p>
          <a:p>
            <a:r>
              <a:rPr lang="ru-RU" sz="2800" b="1" dirty="0" smtClean="0"/>
              <a:t> ушки зайца</a:t>
            </a:r>
            <a:endParaRPr lang="ru-RU" sz="2800" b="1" dirty="0"/>
          </a:p>
        </p:txBody>
      </p:sp>
      <p:pic>
        <p:nvPicPr>
          <p:cNvPr id="7" name="Рисунок 6" descr="zaychik8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3600400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355976" y="4437112"/>
            <a:ext cx="45949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4. Вкладываем набивку </a:t>
            </a:r>
          </a:p>
          <a:p>
            <a:r>
              <a:rPr lang="ru-RU" sz="2800" b="1" dirty="0" smtClean="0"/>
              <a:t>(синтепон),</a:t>
            </a:r>
          </a:p>
          <a:p>
            <a:r>
              <a:rPr lang="ru-RU" sz="2800" b="1" dirty="0" smtClean="0"/>
              <a:t>Не очень много, для головы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2003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zaychik9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456384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139952" y="544900"/>
            <a:ext cx="51927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5. Завязываем ниткой. </a:t>
            </a:r>
          </a:p>
          <a:p>
            <a:r>
              <a:rPr lang="ru-RU" sz="2800" b="1" dirty="0" smtClean="0"/>
              <a:t>Нитку лучше взять длинную</a:t>
            </a:r>
          </a:p>
          <a:p>
            <a:r>
              <a:rPr lang="ru-RU" sz="2800" b="1" dirty="0" smtClean="0"/>
              <a:t>И оставить два длинных конца. </a:t>
            </a:r>
          </a:p>
          <a:p>
            <a:r>
              <a:rPr lang="ru-RU" sz="2800" b="1" dirty="0" smtClean="0"/>
              <a:t>Мы используем ее на </a:t>
            </a:r>
          </a:p>
          <a:p>
            <a:r>
              <a:rPr lang="ru-RU" sz="2800" b="1" dirty="0" smtClean="0"/>
              <a:t>обвязки туловища и ручек </a:t>
            </a:r>
          </a:p>
          <a:p>
            <a:r>
              <a:rPr lang="ru-RU" sz="2800" b="1" dirty="0" smtClean="0"/>
              <a:t>нашего зайки.</a:t>
            </a:r>
            <a:endParaRPr lang="ru-RU" sz="2800" b="1" dirty="0"/>
          </a:p>
        </p:txBody>
      </p:sp>
      <p:pic>
        <p:nvPicPr>
          <p:cNvPr id="7" name="Рисунок 6" descr="zaychik10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54" y="3573016"/>
            <a:ext cx="3427081" cy="25031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138508" y="4293096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6. Нижний кусок ткани загибаем по сторонам и скатываем (3 – 4скрутки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11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zaychik10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312368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995936" y="1217847"/>
            <a:ext cx="49053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7. Закрутку поднимаем вверх </a:t>
            </a:r>
          </a:p>
          <a:p>
            <a:r>
              <a:rPr lang="ru-RU" sz="2800" b="1" dirty="0" smtClean="0"/>
              <a:t>к голове – это ручки зайки</a:t>
            </a:r>
            <a:endParaRPr lang="ru-RU" sz="2800" b="1" dirty="0"/>
          </a:p>
        </p:txBody>
      </p:sp>
      <p:pic>
        <p:nvPicPr>
          <p:cNvPr id="7" name="Рисунок 6" descr="zaychik11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78696"/>
            <a:ext cx="3312368" cy="25425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961172" y="3626607"/>
            <a:ext cx="518282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8. Обматываем туловище и </a:t>
            </a:r>
          </a:p>
          <a:p>
            <a:r>
              <a:rPr lang="ru-RU" sz="2800" b="1" dirty="0" smtClean="0"/>
              <a:t>ручки нитками </a:t>
            </a:r>
          </a:p>
          <a:p>
            <a:r>
              <a:rPr lang="ru-RU" sz="2800" b="1" dirty="0" smtClean="0"/>
              <a:t>крест накрест и на поясе 2 раза.</a:t>
            </a:r>
          </a:p>
          <a:p>
            <a:r>
              <a:rPr lang="ru-RU" sz="2800" b="1" dirty="0" smtClean="0"/>
              <a:t> Это самая </a:t>
            </a:r>
          </a:p>
          <a:p>
            <a:r>
              <a:rPr lang="ru-RU" sz="2800" b="1" dirty="0" smtClean="0"/>
              <a:t>сложная операция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899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bg_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zaychik3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168352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067944" y="1285309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9. Наш зайчик готов. Можно одевать его на пальчик и играть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820398"/>
            <a:ext cx="72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Всем творческих успехов!</a:t>
            </a:r>
          </a:p>
          <a:p>
            <a:pPr algn="ctr"/>
            <a:endParaRPr lang="ru-RU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88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198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Юра</dc:creator>
  <cp:lastModifiedBy>Юра</cp:lastModifiedBy>
  <cp:revision>5</cp:revision>
  <dcterms:created xsi:type="dcterms:W3CDTF">2020-02-02T08:10:07Z</dcterms:created>
  <dcterms:modified xsi:type="dcterms:W3CDTF">2020-02-02T08:50:47Z</dcterms:modified>
</cp:coreProperties>
</file>